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1824" y="-5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0307F-6CDD-4090-AA85-0F9A8C54DBE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E825-FA36-4368-B208-3502D3001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27.01.2021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-103367" y="0"/>
            <a:ext cx="999666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84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4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подсобного хозяйства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-79513" y="-55659"/>
            <a:ext cx="998551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104" y="242319"/>
            <a:ext cx="4837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 соглашение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 разработанной для него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по одному из мероприятий, указанному в ст. 3 Закона Оренбургской области от 16.04.2020 №2180/581-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личного подсобного хозяйства (далее – ЛПХ)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45698"/>
              </p:ext>
            </p:extLst>
          </p:nvPr>
        </p:nvGraphicFramePr>
        <p:xfrm>
          <a:off x="254443" y="2202511"/>
          <a:ext cx="4532242" cy="4406060"/>
        </p:xfrm>
        <a:graphic>
          <a:graphicData uri="http://schemas.openxmlformats.org/drawingml/2006/table">
            <a:tbl>
              <a:tblPr/>
              <a:tblGrid>
                <a:gridCol w="4532242"/>
              </a:tblGrid>
              <a:tr h="4406060">
                <a:tc>
                  <a:txBody>
                    <a:bodyPr/>
                    <a:lstStyle/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денежная выплата для ведения личного подсобного хозяйства в соответствии с условиями    социального контракта в размере до        100 000 руб.</a:t>
                      </a: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оплата стоимости профессионального обучения или получения дополнительного  профессионального образования по ведению личного подсобного хозяйства в пределах 30 000 руб.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Максимальный срок действия </a:t>
                      </a: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социального контракта – 12 месяцев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40781"/>
              </p:ext>
            </p:extLst>
          </p:nvPr>
        </p:nvGraphicFramePr>
        <p:xfrm>
          <a:off x="4965700" y="174929"/>
          <a:ext cx="4611756" cy="6556354"/>
        </p:xfrm>
        <a:graphic>
          <a:graphicData uri="http://schemas.openxmlformats.org/drawingml/2006/table">
            <a:tbl>
              <a:tblPr/>
              <a:tblGrid>
                <a:gridCol w="4611756"/>
              </a:tblGrid>
              <a:tr h="6556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«Ведение личного подсобного хозяйства»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разработать проект плана ведения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комплексный центр социального обслуживания населения по  месту жительства (далее – КЦСОН) план и документы, установленные постановлением Правительства Оренбургской области от 07.09.2020 №753-пп.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2) </a:t>
                      </a:r>
                      <a:r>
                        <a:rPr kumimoji="0" lang="ru-RU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встать на учет в налоговом органе  в качестве налогоплательщика налога на профессиональный доход;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орган социальной защиты населения документы, подтверждающие факт </a:t>
                      </a:r>
                      <a:r>
                        <a:rPr kumimoji="0" lang="ru-RU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расходования </a:t>
                      </a:r>
                      <a:r>
                        <a:rPr kumimoji="0" lang="ru-RU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средств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полученной денежной выплаты;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приобрести в период действия социального контракта необходимые для ведения ЛПХ товары, а также продукцию, относимую к сельскохозяйственной продукции, утвержденную постановлением  Правительства Российской Федерации от 25.07.2006 №458 «Об отнесении видов продукции к сельскохозяйственной продукции и к продукции первичной переработки, произведенной из сельскохозяйственного сырья собственного производства»;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осуществлять реализацию сельскохозяйственной  продукции, произведенной и переработанной при ведении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ежемесячно, в 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период действия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ЛПХ. </a:t>
                      </a: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89" y="5065249"/>
            <a:ext cx="699715" cy="6755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03" y="5001408"/>
            <a:ext cx="724798" cy="6947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16" y="5065249"/>
            <a:ext cx="626327" cy="6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493</Words>
  <Application>Microsoft Office PowerPoint</Application>
  <PresentationFormat>Лист A4 (210x297 мм)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mihailenko-oa</cp:lastModifiedBy>
  <cp:revision>24</cp:revision>
  <cp:lastPrinted>2021-01-27T10:57:10Z</cp:lastPrinted>
  <dcterms:created xsi:type="dcterms:W3CDTF">2021-01-11T17:25:42Z</dcterms:created>
  <dcterms:modified xsi:type="dcterms:W3CDTF">2021-01-27T10:58:22Z</dcterms:modified>
</cp:coreProperties>
</file>